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264A5C-87B3-1B6F-97DB-E9D3508E3D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5E488BD-BEC8-8827-D9F6-F4F2C4D66A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C0E37F-30EA-9CE3-1BC6-9BEE3FD8A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0D9D2-F94E-4AFE-B34B-D21695D498B5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8A4E5C-F29C-087B-78DA-91AF533EC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6C0A67D-82E9-8745-9AF4-AD9C9BED0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8034-DE27-4449-9970-CE726A2E8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4374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095AC3-5584-1562-4AFE-F2053EA94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9ED349-F607-4D69-8EE3-5F358801DF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2B764D-E243-F86C-084F-32630AFFE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0D9D2-F94E-4AFE-B34B-D21695D498B5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34D524-BF56-DDF2-4E3C-0EA2CED4D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91C121-09D5-9A41-52C5-B4D006597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8034-DE27-4449-9970-CE726A2E8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568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56519A7-629B-1FA9-B83F-60AED978B9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F6A04E-3CDE-A9A5-78A2-FB1DDF015A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CE7960-D3C5-DEFF-72D2-F8E195F9C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0D9D2-F94E-4AFE-B34B-D21695D498B5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802BBE-C9F5-8F87-F20E-DF0F1D3D9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FAEE50-79E6-1B91-DD96-E2875F05D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8034-DE27-4449-9970-CE726A2E8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4007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04E146-CC2D-A41D-42DD-97B2A5006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D7F8D0-DBE1-504A-71A0-0F1CB7AB2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43D3956-616B-9511-3033-4C7E9BE07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0D9D2-F94E-4AFE-B34B-D21695D498B5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9B45690-ED43-1235-3283-3D21A89FF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EC4E8EE-9814-6896-2B64-C2EC0F536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8034-DE27-4449-9970-CE726A2E8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45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42EC6C-667D-D5DC-DBFF-B785880D2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AC48794-ECC0-4FB3-FDEB-E5EED66AC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5261F6-CA96-3771-797F-38F4208BD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0D9D2-F94E-4AFE-B34B-D21695D498B5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421407-43B8-150B-9F73-693C65795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EB9B294-0321-D7F9-1EC9-6582239FC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8034-DE27-4449-9970-CE726A2E8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0755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CA2D78-29E0-C004-7814-F18B55E24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F101F4-C015-9C44-860D-FE8DA1F28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DD67296-3541-A67E-64A1-89FD202C7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A83B87-4D7B-1573-6059-146459F8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0D9D2-F94E-4AFE-B34B-D21695D498B5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E169FD-C934-F384-B8FE-AF0B5E0F1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C838577-71D3-B64F-669E-477D87271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8034-DE27-4449-9970-CE726A2E8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2012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D4BE42-9B8D-EC89-9A1D-92A82B35F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38AA63-4D3B-719D-B214-F3DC14CEA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A0B314F-1249-3016-0097-CFCEDE1FB3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99EE42A-D3AB-238E-B9A9-B8D93B3D5B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BE8E69A-F54B-AC44-A114-25E184549B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CE487AF-DED7-DA89-2A8C-209BFD775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0D9D2-F94E-4AFE-B34B-D21695D498B5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5005B9C-93EE-974A-488F-2C5381A6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5AEA18C-6B33-1CB8-6DBC-FD790E88C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8034-DE27-4449-9970-CE726A2E8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6929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BED76-2BBB-C364-90DC-28BC489BE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9847312-381F-ABEC-8C9E-E6E89909C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0D9D2-F94E-4AFE-B34B-D21695D498B5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13DCB51-6502-27A9-AC25-FB9BAD040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711D1EB-373D-5121-1161-8559E9EED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8034-DE27-4449-9970-CE726A2E8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665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1306BC9-AEC9-56FD-0218-B81547942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0D9D2-F94E-4AFE-B34B-D21695D498B5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4B3839-1F1F-ABA3-A054-033EA74DB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32A7B41-8358-48E2-E3C6-2614B1706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8034-DE27-4449-9970-CE726A2E8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237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7AB9A0-E100-063D-8C4C-ADF4A15C5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F4E6B4-70C5-C718-7096-7D01E8388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D797099-BC59-00F2-416D-0BB0EBF38D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8921D6B-5DCB-0368-652A-8146C78F4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0D9D2-F94E-4AFE-B34B-D21695D498B5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AF241EF-869D-3B6D-E53D-7BB6E9B18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E851347-8FDB-8796-1EAC-12908D6FB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8034-DE27-4449-9970-CE726A2E8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8433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A3B331-E3E4-A478-7E5D-BBF3F92EF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D53FA44-C985-29B4-6642-BB6BB402A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DD73517-7852-EFDA-2B62-02130944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59AEB7E-8127-5B7A-7C35-B21ABB9CD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0D9D2-F94E-4AFE-B34B-D21695D498B5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EDF8301-2220-83B4-1036-8AF5C823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575E634-BC72-31C0-EE8D-C605A0327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E8034-DE27-4449-9970-CE726A2E8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9281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C707A65-07D7-B6B9-F2AA-7F4ECFB31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05649DE-F53F-0030-9735-4088C0660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CA96B92-3D0B-44C5-94C8-C15359DC18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A0D9D2-F94E-4AFE-B34B-D21695D498B5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95CF369-64C9-DF60-EB1D-63DFD231DC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2BB0CF-6027-1A8A-7AE0-734416BAAC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0E8034-DE27-4449-9970-CE726A2E85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253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Sala com mesa e cadeiras&#10;&#10;Descrição gerada automaticamente">
            <a:extLst>
              <a:ext uri="{FF2B5EF4-FFF2-40B4-BE49-F238E27FC236}">
                <a16:creationId xmlns:a16="http://schemas.microsoft.com/office/drawing/2014/main" id="{CE393E3C-0C32-02BF-B22F-0A98E149D3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703" y="63966"/>
            <a:ext cx="3992403" cy="2994302"/>
          </a:xfrm>
          <a:prstGeom prst="rect">
            <a:avLst/>
          </a:prstGeom>
        </p:spPr>
      </p:pic>
      <p:pic>
        <p:nvPicPr>
          <p:cNvPr id="7" name="Imagem 6" descr="Mesa com cadeiras&#10;&#10;Descrição gerada automaticamente">
            <a:extLst>
              <a:ext uri="{FF2B5EF4-FFF2-40B4-BE49-F238E27FC236}">
                <a16:creationId xmlns:a16="http://schemas.microsoft.com/office/drawing/2014/main" id="{9A0FF2EE-1A10-5DFD-A3CD-37363DAB74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6" y="3609049"/>
            <a:ext cx="2376607" cy="3166097"/>
          </a:xfrm>
          <a:prstGeom prst="rect">
            <a:avLst/>
          </a:prstGeom>
        </p:spPr>
      </p:pic>
      <p:pic>
        <p:nvPicPr>
          <p:cNvPr id="9" name="Imagem 8" descr="Pia de banheiro branca&#10;&#10;Descrição gerada automaticamente">
            <a:extLst>
              <a:ext uri="{FF2B5EF4-FFF2-40B4-BE49-F238E27FC236}">
                <a16:creationId xmlns:a16="http://schemas.microsoft.com/office/drawing/2014/main" id="{DB0CE1E7-1710-6328-3BA2-53C5DB6DDF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346" y="3585338"/>
            <a:ext cx="2531176" cy="3166096"/>
          </a:xfrm>
          <a:prstGeom prst="rect">
            <a:avLst/>
          </a:prstGeom>
        </p:spPr>
      </p:pic>
      <p:pic>
        <p:nvPicPr>
          <p:cNvPr id="13" name="Imagem 12" descr="Mesa de escritório com cadeira&#10;&#10;Descrição gerada automaticamente">
            <a:extLst>
              <a:ext uri="{FF2B5EF4-FFF2-40B4-BE49-F238E27FC236}">
                <a16:creationId xmlns:a16="http://schemas.microsoft.com/office/drawing/2014/main" id="{C573C7C1-22EF-28DC-15BF-EC53380B67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612" y="3592466"/>
            <a:ext cx="2531176" cy="3167063"/>
          </a:xfrm>
          <a:prstGeom prst="rect">
            <a:avLst/>
          </a:prstGeom>
        </p:spPr>
      </p:pic>
      <p:pic>
        <p:nvPicPr>
          <p:cNvPr id="15" name="Imagem 14" descr="Pia de banheiro&#10;&#10;Descrição gerada automaticamente">
            <a:extLst>
              <a:ext uri="{FF2B5EF4-FFF2-40B4-BE49-F238E27FC236}">
                <a16:creationId xmlns:a16="http://schemas.microsoft.com/office/drawing/2014/main" id="{57C7269F-69F2-7A87-7DFC-8C8889392D6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8288" y="4527376"/>
            <a:ext cx="1777541" cy="2221926"/>
          </a:xfrm>
          <a:prstGeom prst="rect">
            <a:avLst/>
          </a:prstGeom>
        </p:spPr>
      </p:pic>
      <p:pic>
        <p:nvPicPr>
          <p:cNvPr id="17" name="Imagem 16" descr="Cozinha com geladeira e armários&#10;&#10;Descrição gerada automaticamente">
            <a:extLst>
              <a:ext uri="{FF2B5EF4-FFF2-40B4-BE49-F238E27FC236}">
                <a16:creationId xmlns:a16="http://schemas.microsoft.com/office/drawing/2014/main" id="{4FE9B671-7B3D-863D-7D35-04AFE608B42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7015" y="3585338"/>
            <a:ext cx="2372320" cy="3163964"/>
          </a:xfrm>
          <a:prstGeom prst="rect">
            <a:avLst/>
          </a:prstGeom>
        </p:spPr>
      </p:pic>
      <p:pic>
        <p:nvPicPr>
          <p:cNvPr id="19" name="Imagem 18" descr="Quarto com mesa e cadeiras&#10;&#10;Descrição gerada automaticamente">
            <a:extLst>
              <a:ext uri="{FF2B5EF4-FFF2-40B4-BE49-F238E27FC236}">
                <a16:creationId xmlns:a16="http://schemas.microsoft.com/office/drawing/2014/main" id="{0544D08F-67EE-E3A0-9523-F233932331A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1672" y="63966"/>
            <a:ext cx="3992402" cy="2994302"/>
          </a:xfrm>
          <a:prstGeom prst="rect">
            <a:avLst/>
          </a:prstGeom>
        </p:spPr>
      </p:pic>
      <p:pic>
        <p:nvPicPr>
          <p:cNvPr id="21" name="Imagem 20" descr="Diagrama, Desenho técnico&#10;&#10;Descrição gerada automaticamente">
            <a:extLst>
              <a:ext uri="{FF2B5EF4-FFF2-40B4-BE49-F238E27FC236}">
                <a16:creationId xmlns:a16="http://schemas.microsoft.com/office/drawing/2014/main" id="{1E08C71D-D38C-F30C-C525-C265838A727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912137" cy="3058268"/>
          </a:xfrm>
          <a:prstGeom prst="rect">
            <a:avLst/>
          </a:prstGeom>
        </p:spPr>
      </p:pic>
      <p:pic>
        <p:nvPicPr>
          <p:cNvPr id="25" name="Imagem 24" descr="Mesa de escritório com cadeira&#10;&#10;Descrição gerada automaticamente">
            <a:extLst>
              <a:ext uri="{FF2B5EF4-FFF2-40B4-BE49-F238E27FC236}">
                <a16:creationId xmlns:a16="http://schemas.microsoft.com/office/drawing/2014/main" id="{86B53BD4-1362-70BD-EF6E-D4412B2411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341" y="2910183"/>
            <a:ext cx="1810881" cy="2265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5283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Rosane Nogueira</dc:creator>
  <cp:lastModifiedBy>Rosane Nogueira</cp:lastModifiedBy>
  <cp:revision>1</cp:revision>
  <dcterms:created xsi:type="dcterms:W3CDTF">2024-04-17T00:48:49Z</dcterms:created>
  <dcterms:modified xsi:type="dcterms:W3CDTF">2024-04-17T01:06:16Z</dcterms:modified>
</cp:coreProperties>
</file>