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8230-9663-489B-A9A7-8DB744098FA5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6987-F027-4857-B350-4C14055CDD5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87171" y="-786971"/>
            <a:ext cx="6285715" cy="83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Apresentação na tela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Hipertermia</dc:creator>
  <cp:lastModifiedBy>Hipertermia</cp:lastModifiedBy>
  <cp:revision>1</cp:revision>
  <dcterms:created xsi:type="dcterms:W3CDTF">2023-03-09T19:41:51Z</dcterms:created>
  <dcterms:modified xsi:type="dcterms:W3CDTF">2023-03-09T19:43:46Z</dcterms:modified>
</cp:coreProperties>
</file>